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345" r:id="rId5"/>
    <p:sldId id="272" r:id="rId6"/>
    <p:sldId id="333" r:id="rId7"/>
    <p:sldId id="287" r:id="rId8"/>
    <p:sldId id="339" r:id="rId9"/>
    <p:sldId id="277" r:id="rId10"/>
    <p:sldId id="324" r:id="rId11"/>
    <p:sldId id="340" r:id="rId12"/>
    <p:sldId id="344" r:id="rId13"/>
    <p:sldId id="343" r:id="rId14"/>
    <p:sldId id="341" r:id="rId15"/>
    <p:sldId id="346" r:id="rId16"/>
    <p:sldId id="342" r:id="rId17"/>
    <p:sldId id="354" r:id="rId18"/>
    <p:sldId id="355" r:id="rId19"/>
    <p:sldId id="356" r:id="rId20"/>
    <p:sldId id="347" r:id="rId21"/>
    <p:sldId id="357" r:id="rId22"/>
    <p:sldId id="348" r:id="rId23"/>
    <p:sldId id="376" r:id="rId24"/>
    <p:sldId id="334" r:id="rId25"/>
    <p:sldId id="349" r:id="rId26"/>
    <p:sldId id="350" r:id="rId27"/>
    <p:sldId id="351" r:id="rId28"/>
    <p:sldId id="352" r:id="rId29"/>
    <p:sldId id="353" r:id="rId30"/>
    <p:sldId id="359" r:id="rId31"/>
    <p:sldId id="364" r:id="rId32"/>
    <p:sldId id="365" r:id="rId33"/>
    <p:sldId id="366" r:id="rId34"/>
    <p:sldId id="325" r:id="rId35"/>
    <p:sldId id="327" r:id="rId36"/>
    <p:sldId id="308" r:id="rId37"/>
    <p:sldId id="309" r:id="rId38"/>
    <p:sldId id="377" r:id="rId39"/>
    <p:sldId id="335" r:id="rId40"/>
    <p:sldId id="367" r:id="rId41"/>
    <p:sldId id="314" r:id="rId42"/>
    <p:sldId id="374" r:id="rId43"/>
    <p:sldId id="368" r:id="rId44"/>
    <p:sldId id="369" r:id="rId45"/>
    <p:sldId id="370" r:id="rId46"/>
    <p:sldId id="375" r:id="rId47"/>
    <p:sldId id="378" r:id="rId48"/>
    <p:sldId id="336" r:id="rId49"/>
    <p:sldId id="310" r:id="rId50"/>
    <p:sldId id="311" r:id="rId51"/>
    <p:sldId id="312" r:id="rId52"/>
    <p:sldId id="313" r:id="rId53"/>
    <p:sldId id="358" r:id="rId5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>
        <p:scale>
          <a:sx n="66" d="100"/>
          <a:sy n="66" d="100"/>
        </p:scale>
        <p:origin x="1594" y="605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5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54" r:id="rId15"/>
    <p:sldLayoutId id="2147483756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76708" y="1946544"/>
            <a:ext cx="6288763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Facial Expression Recognition Challenge</a:t>
            </a:r>
          </a:p>
          <a:p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3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4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2.Get dataset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parameter </a:t>
            </a:r>
            <a:r>
              <a:rPr lang="ko-KR" altLang="en-US" dirty="0"/>
              <a:t>선언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538287"/>
            <a:ext cx="7415213" cy="40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저장된 이미지 불러오기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47775"/>
            <a:ext cx="8386763" cy="556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액자 4"/>
          <p:cNvSpPr/>
          <p:nvPr/>
        </p:nvSpPr>
        <p:spPr>
          <a:xfrm>
            <a:off x="757238" y="6286500"/>
            <a:ext cx="6157912" cy="2857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</a:t>
            </a:r>
            <a:r>
              <a:rPr lang="ko-KR" altLang="en-US" dirty="0"/>
              <a:t>을 </a:t>
            </a:r>
            <a:r>
              <a:rPr lang="en-US" altLang="ko-KR" dirty="0" err="1"/>
              <a:t>tfrecord</a:t>
            </a:r>
            <a:r>
              <a:rPr lang="ko-KR" altLang="en-US" dirty="0"/>
              <a:t>로 변환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09725"/>
            <a:ext cx="10365089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</a:t>
            </a:r>
            <a:r>
              <a:rPr lang="ko-KR" altLang="en-US" dirty="0"/>
              <a:t>을 </a:t>
            </a:r>
            <a:r>
              <a:rPr lang="en-US" altLang="ko-KR" dirty="0" err="1"/>
              <a:t>tfrecord</a:t>
            </a:r>
            <a:r>
              <a:rPr lang="ko-KR" altLang="en-US" dirty="0"/>
              <a:t>로 변환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4461"/>
            <a:ext cx="6743700" cy="507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3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4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3.Make a model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Resnet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63778"/>
            <a:ext cx="4200525" cy="539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7250" y="1852613"/>
            <a:ext cx="63436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Resnet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650" y="1423986"/>
            <a:ext cx="7552272" cy="337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액자 5"/>
          <p:cNvSpPr/>
          <p:nvPr/>
        </p:nvSpPr>
        <p:spPr>
          <a:xfrm>
            <a:off x="4929188" y="1471613"/>
            <a:ext cx="1385887" cy="3214687"/>
          </a:xfrm>
          <a:prstGeom prst="frame">
            <a:avLst>
              <a:gd name="adj1" fmla="val 34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765445" y="24879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Our Team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759649" y="112884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12222227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5057774" y="3034399"/>
            <a:ext cx="34575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0=Angry, </a:t>
            </a:r>
          </a:p>
          <a:p>
            <a:r>
              <a:rPr lang="en-US" altLang="ko-KR" sz="3200" dirty="0"/>
              <a:t>1=Disgust, </a:t>
            </a:r>
          </a:p>
          <a:p>
            <a:r>
              <a:rPr lang="en-US" altLang="ko-KR" sz="3200" dirty="0"/>
              <a:t>2=Fear, </a:t>
            </a:r>
          </a:p>
          <a:p>
            <a:r>
              <a:rPr lang="en-US" altLang="ko-KR" sz="3200" dirty="0"/>
              <a:t>3=Happy, </a:t>
            </a:r>
          </a:p>
          <a:p>
            <a:r>
              <a:rPr lang="en-US" altLang="ko-KR" sz="3200" dirty="0"/>
              <a:t>4=Sad,</a:t>
            </a:r>
          </a:p>
          <a:p>
            <a:r>
              <a:rPr lang="en-US" altLang="ko-KR" sz="3200" dirty="0"/>
              <a:t>5=Surprise, </a:t>
            </a:r>
          </a:p>
          <a:p>
            <a:r>
              <a:rPr lang="en-US" altLang="ko-KR" sz="3200" dirty="0"/>
              <a:t>6=Neutral</a:t>
            </a:r>
            <a:endParaRPr lang="ko-KR" altLang="en-US" sz="32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226" y="2973288"/>
            <a:ext cx="2724150" cy="36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 flipV="1">
            <a:off x="4886325" y="6243638"/>
            <a:ext cx="2300288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Resnet_v1_101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04925"/>
            <a:ext cx="7072313" cy="548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9974" y="1866315"/>
            <a:ext cx="2195513" cy="499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3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4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4.Training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초기값 선언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04988"/>
            <a:ext cx="10268441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dataset </a:t>
            </a:r>
            <a:r>
              <a:rPr lang="ko-KR" altLang="en-US" dirty="0"/>
              <a:t>불러오기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30373"/>
            <a:ext cx="7115175" cy="542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Shuffle and Batch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8726"/>
            <a:ext cx="7977071" cy="5629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Placeholder </a:t>
            </a:r>
            <a:r>
              <a:rPr lang="ko-KR" altLang="en-US" dirty="0"/>
              <a:t>만들기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19230"/>
            <a:ext cx="11620946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62045" y="1516283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tf.placeholder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일정 값을 받을 수 있게 만들어주는 그릇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</a:t>
            </a:r>
            <a:r>
              <a:rPr lang="ko-KR" altLang="en-US" dirty="0"/>
              <a:t>만들기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85938"/>
            <a:ext cx="11852379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Loss </a:t>
            </a:r>
            <a:r>
              <a:rPr lang="ko-KR" altLang="en-US" dirty="0"/>
              <a:t>계산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3038"/>
            <a:ext cx="10129838" cy="4906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Gradient </a:t>
            </a:r>
            <a:r>
              <a:rPr lang="ko-KR" altLang="en-US" dirty="0"/>
              <a:t>계산 및 최적화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76426"/>
            <a:ext cx="12007500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>
            <a:grpSpLocks/>
          </p:cNvGrpSpPr>
          <p:nvPr/>
        </p:nvGrpSpPr>
        <p:grpSpPr>
          <a:xfrm>
            <a:off x="1580446" y="584231"/>
            <a:ext cx="5365516" cy="769441"/>
            <a:chOff x="1848112" y="1575921"/>
            <a:chExt cx="5365516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Save image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>
            <a:grpSpLocks/>
          </p:cNvGrpSpPr>
          <p:nvPr/>
        </p:nvGrpSpPr>
        <p:grpSpPr>
          <a:xfrm>
            <a:off x="1580446" y="1464566"/>
            <a:ext cx="5365516" cy="769441"/>
            <a:chOff x="1848112" y="1575921"/>
            <a:chExt cx="5365516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dataset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>
            <a:grpSpLocks/>
          </p:cNvGrpSpPr>
          <p:nvPr/>
        </p:nvGrpSpPr>
        <p:grpSpPr>
          <a:xfrm>
            <a:off x="1580446" y="2391200"/>
            <a:ext cx="5365516" cy="769441"/>
            <a:chOff x="1848112" y="1575921"/>
            <a:chExt cx="5365516" cy="7694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Make a model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>
            <a:grpSpLocks/>
          </p:cNvGrpSpPr>
          <p:nvPr/>
        </p:nvGrpSpPr>
        <p:grpSpPr>
          <a:xfrm>
            <a:off x="1580446" y="4266956"/>
            <a:ext cx="5365516" cy="769441"/>
            <a:chOff x="1848112" y="1575921"/>
            <a:chExt cx="5365516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>
            <a:grpSpLocks/>
          </p:cNvGrpSpPr>
          <p:nvPr/>
        </p:nvGrpSpPr>
        <p:grpSpPr>
          <a:xfrm>
            <a:off x="1580446" y="3342910"/>
            <a:ext cx="5365516" cy="769441"/>
            <a:chOff x="1848112" y="1575921"/>
            <a:chExt cx="5365516" cy="769441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>
            <a:grpSpLocks/>
          </p:cNvGrpSpPr>
          <p:nvPr/>
        </p:nvGrpSpPr>
        <p:grpSpPr>
          <a:xfrm>
            <a:off x="1580446" y="5229584"/>
            <a:ext cx="5365516" cy="769441"/>
            <a:chOff x="1848112" y="1575921"/>
            <a:chExt cx="5365516" cy="769441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Application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Validation </a:t>
            </a:r>
            <a:r>
              <a:rPr lang="ko-KR" altLang="en-US" dirty="0"/>
              <a:t>평가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4463"/>
            <a:ext cx="10172416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09713"/>
            <a:ext cx="708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743737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66738"/>
            <a:ext cx="8792954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 </a:t>
            </a:r>
            <a:r>
              <a:rPr lang="ko-KR" altLang="en-US" dirty="0"/>
              <a:t>실행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6825"/>
            <a:ext cx="6321113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</a:t>
            </a:r>
            <a:r>
              <a:rPr lang="ko-KR" altLang="en-US" dirty="0"/>
              <a:t>결과</a:t>
            </a:r>
            <a:endParaRPr 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1088"/>
            <a:ext cx="5197033" cy="465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5182" y="1205753"/>
            <a:ext cx="4559517" cy="46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4077" y="587994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Lenet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56848" y="586021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3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4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5.Evaluation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8" y="1303964"/>
            <a:ext cx="6115050" cy="555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0"/>
            <a:ext cx="10772775" cy="616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3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4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1.Save image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7" y="314325"/>
            <a:ext cx="10044114" cy="57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88865"/>
            <a:ext cx="10529888" cy="595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7" y="291953"/>
            <a:ext cx="9972676" cy="5711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" y="300012"/>
            <a:ext cx="10601326" cy="601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Accuracy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14372" y="1948390"/>
          <a:ext cx="10587040" cy="3266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6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8849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/>
                        <a:t>Lenet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resnet50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/>
                        <a:t>resnet101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8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Voting≥7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67.65%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80.88%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79.50%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849">
                <a:tc>
                  <a:txBody>
                    <a:bodyPr/>
                    <a:lstStyle/>
                    <a:p>
                      <a:pPr marL="0" marR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/>
                        <a:t>Voting≥8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78.61%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83.77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81.13%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389791"/>
            <a:ext cx="5446295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Section</a:t>
            </a:r>
          </a:p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Break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3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4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6.Application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Save image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6133" y="1463173"/>
            <a:ext cx="72771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Load image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44" y="1519479"/>
            <a:ext cx="75533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Capture</a:t>
            </a:r>
          </a:p>
        </p:txBody>
      </p:sp>
      <p:pic>
        <p:nvPicPr>
          <p:cNvPr id="16" name="Picture 15" descr="A person taking a selfie&#10;&#10;Description automatically generated">
            <a:extLst>
              <a:ext uri="{FF2B5EF4-FFF2-40B4-BE49-F238E27FC236}">
                <a16:creationId xmlns:a16="http://schemas.microsoft.com/office/drawing/2014/main" id="{E861B5AD-4FAC-47F6-A0E2-F907ADFEB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8" y="1520756"/>
            <a:ext cx="6139204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라이브러리 선언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7278"/>
            <a:ext cx="5243332" cy="295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5275" y="3871913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Accuracy:83.33%</a:t>
            </a:r>
            <a:endParaRPr lang="ko-KR" altLang="en-US" sz="4800" dirty="0"/>
          </a:p>
        </p:txBody>
      </p:sp>
      <p:pic>
        <p:nvPicPr>
          <p:cNvPr id="52" name="Picture 51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28017BA-C38D-4E1B-BB70-E2147C05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4" y="1258184"/>
            <a:ext cx="6553768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정확한 이미지 선별</a:t>
            </a:r>
            <a:endParaRPr lang="en-US" dirty="0"/>
          </a:p>
        </p:txBody>
      </p:sp>
      <p:sp>
        <p:nvSpPr>
          <p:cNvPr id="9" name="타원 8"/>
          <p:cNvSpPr/>
          <p:nvPr/>
        </p:nvSpPr>
        <p:spPr>
          <a:xfrm>
            <a:off x="2893671" y="4537276"/>
            <a:ext cx="6840638" cy="19329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모두 슬픈 표정으로 분류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" y="1952625"/>
            <a:ext cx="11344275" cy="18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FER plus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1122789"/>
            <a:ext cx="7586661" cy="498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6589" y="2619377"/>
            <a:ext cx="5765411" cy="2552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2"/>
            <a:ext cx="9594308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이미지를 분류하여 저장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6" y="1566863"/>
            <a:ext cx="10658091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48188"/>
            <a:ext cx="4267139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0875" y="4402555"/>
            <a:ext cx="1181100" cy="2455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50" y="3719997"/>
            <a:ext cx="4086225" cy="3138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연결선 9"/>
          <p:cNvCxnSpPr/>
          <p:nvPr/>
        </p:nvCxnSpPr>
        <p:spPr>
          <a:xfrm flipV="1">
            <a:off x="1828800" y="5457825"/>
            <a:ext cx="1543050" cy="7143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38325" y="5524500"/>
            <a:ext cx="1519238" cy="233363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 flipH="1" flipV="1">
            <a:off x="3764756" y="3888582"/>
            <a:ext cx="1781176" cy="1719262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805238" y="5634038"/>
            <a:ext cx="1709737" cy="1023937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5924</TotalTime>
  <Words>211</Words>
  <Application>Microsoft Office PowerPoint</Application>
  <PresentationFormat>Widescreen</PresentationFormat>
  <Paragraphs>85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Choi Sehun</cp:lastModifiedBy>
  <cp:revision>138</cp:revision>
  <dcterms:created xsi:type="dcterms:W3CDTF">2018-04-24T17:14:44Z</dcterms:created>
  <dcterms:modified xsi:type="dcterms:W3CDTF">2021-04-11T10:16:49Z</dcterms:modified>
</cp:coreProperties>
</file>